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63" r:id="rId6"/>
    <p:sldId id="259" r:id="rId7"/>
    <p:sldId id="261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2192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67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306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07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100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8a9c79d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8a9c79d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24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panoramica con didascalia">
  <p:cSld name="Immagine panoramica con didascalia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1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sottotitolo">
  <p:cSld name="Titolo e sottotitolo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zione con didascalia">
  <p:cSld name="Citazione con didascalia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85" name="Google Shape;185;p13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13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">
  <p:cSld name="Scheda nom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onne">
  <p:cSld name="3 colonn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onne immagine">
  <p:cSld name="3 colonne immagin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16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16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16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0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/>
          <p:nvPr/>
        </p:nvSpPr>
        <p:spPr>
          <a:xfrm>
            <a:off x="3496962" y="494273"/>
            <a:ext cx="519807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FFC000"/>
                </a:solidFill>
                <a:latin typeface="Algerian"/>
                <a:ea typeface="Algerian"/>
                <a:cs typeface="Algerian"/>
                <a:sym typeface="Algerian"/>
              </a:rPr>
              <a:t>GOLD SQUADRON</a:t>
            </a:r>
            <a:endParaRPr/>
          </a:p>
        </p:txBody>
      </p:sp>
      <p:sp>
        <p:nvSpPr>
          <p:cNvPr id="235" name="Google Shape;235;p19"/>
          <p:cNvSpPr txBox="1"/>
          <p:nvPr/>
        </p:nvSpPr>
        <p:spPr>
          <a:xfrm>
            <a:off x="3496962" y="1202159"/>
            <a:ext cx="51980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PROGETTO LINE FOLLOWER</a:t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914401" y="1853031"/>
            <a:ext cx="10317236" cy="143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Questo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robot (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macchina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) è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stato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progettato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per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seguire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una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linea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nera</a:t>
            </a:r>
            <a:endParaRPr sz="2400" dirty="0">
              <a:solidFill>
                <a:schemeClr val="bg1"/>
              </a:solidFill>
              <a:latin typeface="+mn-lt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posta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su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superficie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bianca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girare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su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di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essa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automaticamente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.</a:t>
            </a:r>
            <a:endParaRPr sz="2400" dirty="0">
              <a:solidFill>
                <a:schemeClr val="bg1"/>
              </a:solidFill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Tutto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ciò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è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possibile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grazie al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sensore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analogico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ad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infrarossi</a:t>
            </a:r>
            <a:r>
              <a:rPr lang="en-US" sz="2400" dirty="0">
                <a:solidFill>
                  <a:srgbClr val="BBC1BD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.</a:t>
            </a:r>
            <a:endParaRPr sz="2400" dirty="0">
              <a:latin typeface="+mn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60" y="3289111"/>
            <a:ext cx="5281683" cy="2970947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778472" y="4174419"/>
            <a:ext cx="382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Nome della macchina: Andreino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"/>
          <p:cNvSpPr txBox="1"/>
          <p:nvPr/>
        </p:nvSpPr>
        <p:spPr>
          <a:xfrm>
            <a:off x="3319846" y="458170"/>
            <a:ext cx="555230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SOFTWARE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&amp; HARDWARE</a:t>
            </a:r>
            <a:endParaRPr/>
          </a:p>
        </p:txBody>
      </p:sp>
      <p:pic>
        <p:nvPicPr>
          <p:cNvPr id="242" name="Google Shape;24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1859" y="1921152"/>
            <a:ext cx="5361233" cy="301569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 txBox="1"/>
          <p:nvPr/>
        </p:nvSpPr>
        <p:spPr>
          <a:xfrm>
            <a:off x="734767" y="2751891"/>
            <a:ext cx="4810897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KEVIN WANG : SOFTWARE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CHRISTIAN MUSTACCIO : SOFTWARE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FRANCO DE MAIO : HARDWARE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ALESSANDRO DI VINCENZO : HARDWARE</a:t>
            </a:r>
            <a:endParaRPr/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Arial"/>
              <a:buNone/>
            </a:pPr>
            <a:endParaRPr sz="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/>
        </p:nvSpPr>
        <p:spPr>
          <a:xfrm>
            <a:off x="3319847" y="543698"/>
            <a:ext cx="55523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DOCUMENTAZIONE</a:t>
            </a:r>
            <a:endParaRPr/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329" y="1961247"/>
            <a:ext cx="5218669" cy="293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/>
          <p:nvPr/>
        </p:nvSpPr>
        <p:spPr>
          <a:xfrm>
            <a:off x="7599406" y="2921167"/>
            <a:ext cx="297797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ALESSIO SCIARPA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DANIELE MINNITI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MATTEO MAZZUCCHI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195437"/>
            <a:ext cx="9905998" cy="1478570"/>
          </a:xfrm>
        </p:spPr>
        <p:txBody>
          <a:bodyPr/>
          <a:lstStyle/>
          <a:p>
            <a:pPr algn="ctr"/>
            <a:r>
              <a:rPr lang="it-IT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Le Nostre Mascotte</a:t>
            </a:r>
            <a:endPara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815745" y="1997611"/>
            <a:ext cx="3036693" cy="1022253"/>
          </a:xfrm>
        </p:spPr>
        <p:txBody>
          <a:bodyPr/>
          <a:lstStyle/>
          <a:p>
            <a:r>
              <a:rPr lang="it-IT" sz="3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R2-D2</a:t>
            </a:r>
            <a:endParaRPr lang="it-IT" sz="3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58" t="5500" r="43962" b="5500"/>
          <a:stretch/>
        </p:blipFill>
        <p:spPr>
          <a:xfrm rot="5400000">
            <a:off x="1455020" y="949455"/>
            <a:ext cx="3904740" cy="239670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20" t="7301" r="43782" b="6937"/>
          <a:stretch/>
        </p:blipFill>
        <p:spPr>
          <a:xfrm rot="5400000">
            <a:off x="5236982" y="3137721"/>
            <a:ext cx="4164978" cy="255732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636567" y="4720262"/>
            <a:ext cx="1938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it-IT" sz="3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ハ</a:t>
            </a:r>
            <a:r>
              <a:rPr lang="ja-JP" altLang="it-IT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チ</a:t>
            </a:r>
            <a:r>
              <a:rPr lang="zh-CN" altLang="it-IT" sz="3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公</a:t>
            </a:r>
            <a:endParaRPr lang="it-IT" altLang="zh-CN" sz="32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it-IT" sz="3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(</a:t>
            </a:r>
            <a:r>
              <a:rPr lang="it-IT" sz="3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Hachikō</a:t>
            </a:r>
            <a:r>
              <a:rPr lang="it-IT" sz="3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)</a:t>
            </a:r>
            <a:endParaRPr lang="it-IT" sz="3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98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195437"/>
            <a:ext cx="9905998" cy="1478570"/>
          </a:xfrm>
        </p:spPr>
        <p:txBody>
          <a:bodyPr/>
          <a:lstStyle/>
          <a:p>
            <a:pPr algn="ctr"/>
            <a:r>
              <a:rPr lang="it-IT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Fase Costruzione Andreino</a:t>
            </a:r>
            <a:endPara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98" y="4350157"/>
            <a:ext cx="2556386" cy="191728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67" y="1642666"/>
            <a:ext cx="2556386" cy="191728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74" y="4350158"/>
            <a:ext cx="2556386" cy="1917289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29" y="1642665"/>
            <a:ext cx="2556386" cy="191728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22" y="4374126"/>
            <a:ext cx="3408514" cy="1917289"/>
          </a:xfrm>
          <a:prstGeom prst="rect">
            <a:avLst/>
          </a:prstGeom>
        </p:spPr>
      </p:pic>
      <p:cxnSp>
        <p:nvCxnSpPr>
          <p:cNvPr id="14" name="Connettore 2 13"/>
          <p:cNvCxnSpPr>
            <a:stCxn id="9" idx="3"/>
            <a:endCxn id="11" idx="1"/>
          </p:cNvCxnSpPr>
          <p:nvPr/>
        </p:nvCxnSpPr>
        <p:spPr>
          <a:xfrm flipV="1">
            <a:off x="4797553" y="2601310"/>
            <a:ext cx="21144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7 17"/>
          <p:cNvCxnSpPr>
            <a:stCxn id="11" idx="2"/>
            <a:endCxn id="10" idx="0"/>
          </p:cNvCxnSpPr>
          <p:nvPr/>
        </p:nvCxnSpPr>
        <p:spPr>
          <a:xfrm rot="5400000">
            <a:off x="4820593" y="980529"/>
            <a:ext cx="790204" cy="59490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/>
          <p:cNvCxnSpPr>
            <a:stCxn id="10" idx="3"/>
            <a:endCxn id="8" idx="1"/>
          </p:cNvCxnSpPr>
          <p:nvPr/>
        </p:nvCxnSpPr>
        <p:spPr>
          <a:xfrm flipV="1">
            <a:off x="3519360" y="5308802"/>
            <a:ext cx="105723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8" idx="3"/>
            <a:endCxn id="12" idx="1"/>
          </p:cNvCxnSpPr>
          <p:nvPr/>
        </p:nvCxnSpPr>
        <p:spPr>
          <a:xfrm>
            <a:off x="7132984" y="5308802"/>
            <a:ext cx="1057238" cy="2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009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>
            <a:spLocks noGrp="1"/>
          </p:cNvSpPr>
          <p:nvPr>
            <p:ph type="body" idx="1"/>
          </p:nvPr>
        </p:nvSpPr>
        <p:spPr>
          <a:xfrm>
            <a:off x="5475523" y="4414029"/>
            <a:ext cx="4399472" cy="86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</a:pP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Pista</a:t>
            </a:r>
            <a:r>
              <a:rPr lang="en-US" sz="3200" dirty="0">
                <a:solidFill>
                  <a:srgbClr val="000000"/>
                </a:solidFill>
              </a:rPr>
              <a:t> da Test</a:t>
            </a:r>
            <a:endParaRPr sz="3200" dirty="0">
              <a:solidFill>
                <a:srgbClr val="000000"/>
              </a:solidFill>
            </a:endParaRPr>
          </a:p>
        </p:txBody>
      </p:sp>
      <p:pic>
        <p:nvPicPr>
          <p:cNvPr id="256" name="Google Shape;256;p22" descr="C:\Users\wang\Desktop\IMG_20190529_12560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311" y="3226280"/>
            <a:ext cx="5113212" cy="323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/>
          <p:nvPr/>
        </p:nvSpPr>
        <p:spPr>
          <a:xfrm>
            <a:off x="2658481" y="1570577"/>
            <a:ext cx="34966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Twentieth Century"/>
                <a:ea typeface="Twentieth Century"/>
                <a:cs typeface="Twentieth Century"/>
                <a:sym typeface="Twentieth Century"/>
              </a:rPr>
              <a:t>Pista</a:t>
            </a:r>
            <a:r>
              <a:rPr lang="en-US" sz="3200" dirty="0">
                <a:latin typeface="Twentieth Century"/>
                <a:ea typeface="Twentieth Century"/>
                <a:cs typeface="Twentieth Century"/>
                <a:sym typeface="Twentieth Century"/>
              </a:rPr>
              <a:t> da </a:t>
            </a:r>
            <a:r>
              <a:rPr lang="en-US" sz="3200" dirty="0" err="1">
                <a:latin typeface="Twentieth Century"/>
                <a:ea typeface="Twentieth Century"/>
                <a:cs typeface="Twentieth Century"/>
                <a:sym typeface="Twentieth Century"/>
              </a:rPr>
              <a:t>Gara</a:t>
            </a:r>
            <a:endParaRPr sz="32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58" name="Google Shape;258;p22" descr="C:\Users\wang\Desktop\IMG_20190531_10450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5961" y="517586"/>
            <a:ext cx="5128711" cy="3088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1055238" y="480618"/>
            <a:ext cx="9906000" cy="147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FA8DC"/>
                </a:solidFill>
              </a:rPr>
              <a:t>PROBLEMI AFFRONTATI</a:t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275" name="Google Shape;275;p24"/>
          <p:cNvSpPr txBox="1">
            <a:spLocks noGrp="1"/>
          </p:cNvSpPr>
          <p:nvPr>
            <p:ph type="body" idx="1"/>
          </p:nvPr>
        </p:nvSpPr>
        <p:spPr>
          <a:xfrm>
            <a:off x="1143012" y="2262012"/>
            <a:ext cx="9906000" cy="354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-GIRARE LA MACCHINA: modificando i parametri del motori, dopo vari test, la macchina piano piano girò;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-SENSORE INFRAROSSI: abbiamo avuto problemi a montarlo per colpa della posizione del sensore a ultrasuono in quanto se fosse stato troppo basso, i sensori leggevano bassa luminosità, se fosse stato troppo alto i valori letti     non sarebbero stati precisi 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o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164</Words>
  <Application>Microsoft Office PowerPoint</Application>
  <PresentationFormat>Widescreen</PresentationFormat>
  <Paragraphs>26</Paragraphs>
  <Slides>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Twentieth Century</vt:lpstr>
      <vt:lpstr>Algerian</vt:lpstr>
      <vt:lpstr>Arial</vt:lpstr>
      <vt:lpstr>Segoe Print</vt:lpstr>
      <vt:lpstr>Circuito</vt:lpstr>
      <vt:lpstr>Presentazione standard di PowerPoint</vt:lpstr>
      <vt:lpstr>Presentazione standard di PowerPoint</vt:lpstr>
      <vt:lpstr>Presentazione standard di PowerPoint</vt:lpstr>
      <vt:lpstr>Le Nostre Mascotte</vt:lpstr>
      <vt:lpstr>Fase Costruzione Andreino</vt:lpstr>
      <vt:lpstr>Presentazione standard di PowerPoint</vt:lpstr>
      <vt:lpstr>PROBLEMI AFFRONTATI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lifan</cp:lastModifiedBy>
  <cp:revision>3</cp:revision>
  <dcterms:modified xsi:type="dcterms:W3CDTF">2019-06-02T23:02:42Z</dcterms:modified>
</cp:coreProperties>
</file>